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8" r:id="rId20"/>
    <p:sldId id="277" r:id="rId21"/>
    <p:sldId id="286" r:id="rId22"/>
    <p:sldId id="285" r:id="rId23"/>
    <p:sldId id="279" r:id="rId24"/>
    <p:sldId id="280" r:id="rId25"/>
    <p:sldId id="281" r:id="rId26"/>
    <p:sldId id="283" r:id="rId27"/>
    <p:sldId id="284" r:id="rId28"/>
    <p:sldId id="287" r:id="rId29"/>
    <p:sldId id="28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10574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加热模型 与</a:t>
            </a:r>
            <a:r>
              <a:rPr lang="en-US" altLang="zh-CN" dirty="0" smtClean="0"/>
              <a:t>2019Raunera fig7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</a:t>
            </a:r>
            <a:r>
              <a:rPr lang="zh-CN" altLang="en-US" dirty="0"/>
              <a:t>一样，我们的</a:t>
            </a:r>
            <a:r>
              <a:rPr lang="en-US" altLang="zh-CN" dirty="0" err="1"/>
              <a:t>nu_st</a:t>
            </a:r>
            <a:r>
              <a:rPr lang="zh-CN" altLang="en-US" dirty="0"/>
              <a:t>略高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15" y="2472612"/>
            <a:ext cx="8401248" cy="5542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751" y="2243327"/>
            <a:ext cx="5609003" cy="46146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复电导率公式（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test_EM_medium_model</a:t>
            </a:r>
            <a:r>
              <a:rPr lang="en-US" altLang="zh-CN" dirty="0" smtClean="0"/>
              <a:t>/test_sigma_2019Rauner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smtClean="0"/>
              <a:t>可见一致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630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下左图是</a:t>
            </a:r>
            <a:r>
              <a:rPr lang="en-US" altLang="zh-CN" dirty="0"/>
              <a:t>PER for </a:t>
            </a:r>
            <a:r>
              <a:rPr lang="en-US" altLang="zh-CN" dirty="0" smtClean="0"/>
              <a:t>2018Jainb </a:t>
            </a:r>
            <a:r>
              <a:rPr lang="en-US" altLang="zh-CN" dirty="0"/>
              <a:t>case in 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2018Jain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fig45</a:t>
            </a:r>
            <a:r>
              <a:rPr lang="zh-CN" altLang="en-US" dirty="0" smtClean="0"/>
              <a:t>对比。同样颜色的实线与虚线差不多，但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复现的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在多数情况下要小一些。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没必要去纠结</a:t>
            </a:r>
            <a:r>
              <a:rPr lang="en-US" altLang="zh-CN" dirty="0" smtClean="0">
                <a:solidFill>
                  <a:srgbClr val="FF0000"/>
                </a:solidFill>
              </a:rPr>
              <a:t>Jain</a:t>
            </a:r>
            <a:r>
              <a:rPr lang="zh-CN" altLang="en-US" dirty="0" smtClean="0">
                <a:solidFill>
                  <a:srgbClr val="FF0000"/>
                </a:solidFill>
              </a:rPr>
              <a:t>到底是怎样实现的，</a:t>
            </a:r>
            <a:r>
              <a:rPr lang="en-US" altLang="zh-CN" dirty="0" smtClean="0">
                <a:solidFill>
                  <a:srgbClr val="FF0000"/>
                </a:solidFill>
              </a:rPr>
              <a:t>SAD</a:t>
            </a:r>
            <a:r>
              <a:rPr lang="zh-CN" altLang="en-US" dirty="0" smtClean="0">
                <a:solidFill>
                  <a:srgbClr val="FF0000"/>
                </a:solidFill>
              </a:rPr>
              <a:t>大致没错就行。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lvl="1" indent="-342900">
              <a:buAutoNum type="arabicPeriod"/>
            </a:pPr>
            <a:r>
              <a:rPr lang="en-US" altLang="zh-CN" dirty="0" err="1" smtClean="0"/>
              <a:t>loglog</a:t>
            </a:r>
            <a:r>
              <a:rPr lang="zh-CN" altLang="en-US" dirty="0" smtClean="0"/>
              <a:t>后看上去差别不大，但实际上差别很大，即没能复现出来数值，只复现出了结构，大致在这个范围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94341" y="1808326"/>
            <a:ext cx="9203317" cy="4853731"/>
            <a:chOff x="1116403" y="1648476"/>
            <a:chExt cx="10171428" cy="52095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403" y="1648476"/>
              <a:ext cx="10171428" cy="520952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70176" y="1984918"/>
              <a:ext cx="5473824" cy="446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8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下图是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中常用变压器模型的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，和</a:t>
            </a:r>
            <a:r>
              <a:rPr lang="en-US" altLang="zh-CN" dirty="0" smtClean="0"/>
              <a:t>PER for 2018Jainb case</a:t>
            </a:r>
            <a:r>
              <a:rPr lang="zh-CN" altLang="en-US" dirty="0" smtClean="0"/>
              <a:t>的对比。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可见在</a:t>
            </a:r>
            <a:r>
              <a:rPr lang="en-US" altLang="zh-CN" dirty="0" smtClean="0"/>
              <a:t>1MHz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 SAD</a:t>
            </a:r>
            <a:r>
              <a:rPr lang="zh-CN" altLang="en-US" dirty="0" smtClean="0"/>
              <a:t>中常用变压器模型得到的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/>
              <a:t>更</a:t>
            </a:r>
            <a:r>
              <a:rPr lang="zh-CN" altLang="en-US" dirty="0" smtClean="0"/>
              <a:t>小。（如果使用不带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的较小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PER</a:t>
            </a:r>
            <a:r>
              <a:rPr lang="zh-CN" altLang="en-US" dirty="0" smtClean="0"/>
              <a:t>会更小）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下右图更明显可见，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stoc</a:t>
            </a:r>
            <a:r>
              <a:rPr lang="zh-CN" altLang="en-US" dirty="0" smtClean="0"/>
              <a:t>两段分段等处理，导致显著的非物理跳变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" y="2780401"/>
            <a:ext cx="6321742" cy="4690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82775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15201"/>
              </p:ext>
            </p:extLst>
          </p:nvPr>
        </p:nvGraphicFramePr>
        <p:xfrm>
          <a:off x="1254735" y="3429000"/>
          <a:ext cx="93157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7864">
                  <a:extLst>
                    <a:ext uri="{9D8B030D-6E8A-4147-A177-3AD203B41FA5}">
                      <a16:colId xmlns:a16="http://schemas.microsoft.com/office/drawing/2014/main" val="70812989"/>
                    </a:ext>
                  </a:extLst>
                </a:gridCol>
                <a:gridCol w="4657864">
                  <a:extLst>
                    <a:ext uri="{9D8B030D-6E8A-4147-A177-3AD203B41FA5}">
                      <a16:colId xmlns:a16="http://schemas.microsoft.com/office/drawing/2014/main" val="876887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 [Ω]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7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Experiment [&lt;2018jainb&gt;, &lt;2015kraus&gt;]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465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Transformer model [&lt;2018jainb&gt;]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37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Multi-filament model [&lt;2018jainb&gt;]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13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以前的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FEM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70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transformer_2018Jainb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899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(Rp-1)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65348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ELISE</a:t>
            </a:r>
            <a:r>
              <a:rPr lang="zh-CN" altLang="en-US" dirty="0" smtClean="0"/>
              <a:t>典型参数</a:t>
            </a:r>
            <a:r>
              <a:rPr lang="en-US" altLang="zh-CN" dirty="0" smtClean="0"/>
              <a:t>1e18, 9, 1MHz, 0.3Pa, 1200K</a:t>
            </a:r>
            <a:r>
              <a:rPr lang="zh-CN" altLang="en-US" dirty="0" smtClean="0"/>
              <a:t>下，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的变压器模型结果要小。不清楚为什么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结果要小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如果使用较小的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，将会导致更小的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，几乎是成正比。待后文对比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对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影响。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FEM model</a:t>
            </a:r>
            <a:r>
              <a:rPr lang="zh-CN" altLang="en-US" dirty="0" smtClean="0"/>
              <a:t>得到的结果可能还不如变压器模型，为什么？有可能是因为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ne</a:t>
            </a:r>
            <a:r>
              <a:rPr lang="zh-CN" altLang="en-US" dirty="0" smtClean="0"/>
              <a:t>值太大了。</a:t>
            </a: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997148"/>
              </p:ext>
            </p:extLst>
          </p:nvPr>
        </p:nvGraphicFramePr>
        <p:xfrm>
          <a:off x="4808215" y="5118526"/>
          <a:ext cx="1511504" cy="73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965160" imgH="469800" progId="Equation.DSMT4">
                  <p:embed/>
                </p:oleObj>
              </mc:Choice>
              <mc:Fallback>
                <p:oleObj name="Equation" r:id="rId3" imgW="965160" imgH="469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215" y="5118526"/>
                        <a:ext cx="1511504" cy="73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974223"/>
              </p:ext>
            </p:extLst>
          </p:nvPr>
        </p:nvGraphicFramePr>
        <p:xfrm>
          <a:off x="5198817" y="5854390"/>
          <a:ext cx="20066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1244520" imgH="469800" progId="Equation.DSMT4">
                  <p:embed/>
                </p:oleObj>
              </mc:Choice>
              <mc:Fallback>
                <p:oleObj name="Equation" r:id="rId5" imgW="1244520" imgH="469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8817" y="5854390"/>
                        <a:ext cx="20066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45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691113"/>
            <a:ext cx="6298163" cy="2580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Ar</a:t>
            </a:r>
            <a:r>
              <a:rPr lang="zh-CN" altLang="en-US" dirty="0" smtClean="0"/>
              <a:t>截面（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39" y="2720297"/>
            <a:ext cx="4141165" cy="3102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24" y="4297217"/>
            <a:ext cx="3497172" cy="261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7" y="4271503"/>
            <a:ext cx="3591293" cy="2690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31" y="1219330"/>
            <a:ext cx="4167173" cy="10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9" y="3119988"/>
            <a:ext cx="7670277" cy="35924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784" y="2985795"/>
            <a:ext cx="4050792" cy="29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3639" y="2985795"/>
            <a:ext cx="4022794" cy="2976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8646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4017" y="3284376"/>
            <a:ext cx="4952092" cy="3573624"/>
            <a:chOff x="0" y="2019394"/>
            <a:chExt cx="7051480" cy="4838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78658"/>
              <a:ext cx="7051480" cy="45793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429" y="2019394"/>
              <a:ext cx="5553015" cy="427877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当使用相同的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作为输入，所使用解析电磁模型计算得到的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基本一致，</a:t>
            </a:r>
            <a:r>
              <a:rPr lang="en-US" altLang="zh-CN" dirty="0" smtClean="0"/>
              <a:t>Lind/Lm</a:t>
            </a:r>
            <a:r>
              <a:rPr lang="zh-CN" altLang="en-US" dirty="0" smtClean="0"/>
              <a:t>也基本值，因此认为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的解析电磁模型实现</a:t>
            </a:r>
            <a:r>
              <a:rPr lang="en-US" altLang="zh-CN" dirty="0" smtClean="0"/>
              <a:t>ok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对比可知，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的差异是由于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计算的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 fig7.3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不一致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88" y="3183673"/>
            <a:ext cx="5232206" cy="3674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1350" y="2360646"/>
            <a:ext cx="4359360" cy="46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29000"/>
            <a:ext cx="4746607" cy="3429000"/>
            <a:chOff x="128608" y="2640563"/>
            <a:chExt cx="5733122" cy="4217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8" y="2820388"/>
              <a:ext cx="5733122" cy="40376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579" y="2640563"/>
              <a:ext cx="5451096" cy="379755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058066" y="3429000"/>
            <a:ext cx="4075867" cy="3429000"/>
            <a:chOff x="6271261" y="2651273"/>
            <a:chExt cx="5733122" cy="42067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1261" y="2820388"/>
              <a:ext cx="5733122" cy="40376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9169" y="2651273"/>
              <a:ext cx="5450400" cy="379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的图</a:t>
            </a:r>
            <a:r>
              <a:rPr lang="en-US" altLang="zh-CN" dirty="0" smtClean="0"/>
              <a:t>7.8</a:t>
            </a:r>
            <a:r>
              <a:rPr lang="zh-CN" altLang="en-US" dirty="0" smtClean="0"/>
              <a:t>，右侧坐标轴是错的。</a:t>
            </a:r>
            <a:r>
              <a:rPr lang="zh-CN" altLang="en-US" dirty="0" smtClean="0">
                <a:solidFill>
                  <a:srgbClr val="FF0000"/>
                </a:solidFill>
              </a:rPr>
              <a:t>大致是一致的</a:t>
            </a:r>
            <a:r>
              <a:rPr lang="zh-CN" altLang="en-US" dirty="0" smtClean="0"/>
              <a:t>，可以接受。</a:t>
            </a:r>
            <a:r>
              <a:rPr lang="en-US" altLang="zh-CN" dirty="0" err="1"/>
              <a:t>Ip</a:t>
            </a:r>
            <a:r>
              <a:rPr lang="zh-CN" altLang="en-US" dirty="0"/>
              <a:t>与</a:t>
            </a:r>
            <a:r>
              <a:rPr lang="en-US" altLang="zh-CN" dirty="0" err="1"/>
              <a:t>Rp</a:t>
            </a:r>
            <a:r>
              <a:rPr lang="zh-CN" altLang="en-US" dirty="0"/>
              <a:t>会有微小差别，为什么？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在高密度等离子体中，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推导的</a:t>
            </a:r>
            <a:r>
              <a:rPr lang="en-US" altLang="zh-CN" dirty="0" smtClean="0"/>
              <a:t>low pressure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表达式，的确更接近解析电磁模型的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表达式。而变压器模型常用的良导体假设下涡流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表达式，会偏差较大。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使用集肤深度为</a:t>
            </a:r>
            <a:r>
              <a:rPr lang="en-US" altLang="zh-CN" dirty="0" smtClean="0"/>
              <a:t>collision-less</a:t>
            </a:r>
            <a:r>
              <a:rPr lang="zh-CN" altLang="en-US" dirty="0" smtClean="0"/>
              <a:t>，但换用集肤深度后，左下图中紫红线变为绿线，影响不大。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62" y="1529331"/>
            <a:ext cx="2819048" cy="18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840" y="3395998"/>
            <a:ext cx="4770003" cy="35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：在高电子密度时，式</a:t>
            </a:r>
            <a:r>
              <a:rPr lang="en-US" altLang="zh-CN" dirty="0" smtClean="0"/>
              <a:t>7.35</a:t>
            </a:r>
            <a:r>
              <a:rPr lang="zh-CN" altLang="en-US" dirty="0" smtClean="0"/>
              <a:t>成立，即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5" y="3429000"/>
            <a:ext cx="4775012" cy="3577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64" y="665332"/>
            <a:ext cx="7515062" cy="29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" y="5019905"/>
            <a:ext cx="1419048" cy="18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03" y="2689279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test_transformer_model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err="1" smtClean="0"/>
              <a:t>test_Rp_PER_Ar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随密度增大，</a:t>
            </a:r>
            <a:r>
              <a:rPr lang="en-US" altLang="zh-CN" dirty="0" smtClean="0"/>
              <a:t>SAD-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（黄线）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关系来看</a:t>
            </a:r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831704"/>
              </p:ext>
            </p:extLst>
          </p:nvPr>
        </p:nvGraphicFramePr>
        <p:xfrm>
          <a:off x="10696382" y="4293373"/>
          <a:ext cx="96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965160" imgH="469800" progId="Equation.DSMT4">
                  <p:embed/>
                </p:oleObj>
              </mc:Choice>
              <mc:Fallback>
                <p:oleObj name="Equation" r:id="rId5" imgW="9651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6382" y="4293373"/>
                        <a:ext cx="965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6917690" y="517533"/>
            <a:ext cx="5274310" cy="7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9" y="1235621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9861</TotalTime>
  <Words>1523</Words>
  <Application>Microsoft Office PowerPoint</Application>
  <PresentationFormat>宽屏</PresentationFormat>
  <Paragraphs>111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101</cp:revision>
  <dcterms:created xsi:type="dcterms:W3CDTF">2021-04-06T03:07:40Z</dcterms:created>
  <dcterms:modified xsi:type="dcterms:W3CDTF">2021-06-08T02:40:47Z</dcterms:modified>
</cp:coreProperties>
</file>